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65.xml"/><Relationship Id="rId3" Type="http://schemas.openxmlformats.org/officeDocument/2006/relationships/image" Target="../media/image1.png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68.xml"/><Relationship Id="rId3" Type="http://schemas.openxmlformats.org/officeDocument/2006/relationships/image" Target="../media/image2.png"/><Relationship Id="rId2" Type="http://schemas.openxmlformats.org/officeDocument/2006/relationships/tags" Target="../tags/tag67.xml"/><Relationship Id="rId1" Type="http://schemas.openxmlformats.org/officeDocument/2006/relationships/tags" Target="../tags/tag6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5" name="图片 4" descr="bcc0a284c34c6abe36d8f5bcfd70d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7905" y="914400"/>
            <a:ext cx="5763895" cy="5008880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7c79ad0548dd2ea021850eb7da5a688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0935" y="95885"/>
            <a:ext cx="10543540" cy="6762115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2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ff</cp:lastModifiedBy>
  <cp:revision>158</cp:revision>
  <dcterms:created xsi:type="dcterms:W3CDTF">2019-06-19T02:08:00Z</dcterms:created>
  <dcterms:modified xsi:type="dcterms:W3CDTF">2025-08-27T00:46:54Z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EB2905E98FF74C3CA75E1D2CFA039E03_11</vt:lpwstr>
  </property>
</Properties>
</file>